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7" r:id="rId1"/>
  </p:sldMasterIdLst>
  <p:notesMasterIdLst>
    <p:notesMasterId r:id="rId17"/>
  </p:notesMasterIdLst>
  <p:sldIdLst>
    <p:sldId id="256" r:id="rId2"/>
    <p:sldId id="261" r:id="rId3"/>
    <p:sldId id="262" r:id="rId4"/>
    <p:sldId id="263" r:id="rId5"/>
    <p:sldId id="269" r:id="rId6"/>
    <p:sldId id="270" r:id="rId7"/>
    <p:sldId id="264" r:id="rId8"/>
    <p:sldId id="272" r:id="rId9"/>
    <p:sldId id="265" r:id="rId10"/>
    <p:sldId id="273" r:id="rId11"/>
    <p:sldId id="274" r:id="rId12"/>
    <p:sldId id="266" r:id="rId13"/>
    <p:sldId id="267" r:id="rId14"/>
    <p:sldId id="271" r:id="rId15"/>
    <p:sldId id="268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298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C25E09-F36A-47D9-8824-C6FCF888BB52}" type="datetimeFigureOut">
              <a:rPr lang="de-DE" smtClean="0"/>
              <a:t>30.08.2023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70A7CA-8A40-4DA8-8033-3BB71F6F54C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132488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Anzeigeeinstellungen </a:t>
            </a:r>
            <a:r>
              <a:rPr lang="de-DE" dirty="0">
                <a:sym typeface="Wingdings" panose="05000000000000000000" pitchFamily="2" charset="2"/>
              </a:rPr>
              <a:t> Referentenansicht und Bildschirmpräsentation vertauschen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67499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Implementierung der Features gegenüber der Regeln unterschätzt.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67354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Demonstrationsvideo </a:t>
            </a:r>
            <a:r>
              <a:rPr lang="de-DE" dirty="0">
                <a:sym typeface="Wingdings" panose="05000000000000000000" pitchFamily="2" charset="2"/>
              </a:rPr>
              <a:t> Eingangsanimation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70978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Nur Quellen für die Präsentation allein, nicht Dokumentation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45591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73023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Warum Auftraggeber mich ausgesucht hat </a:t>
            </a:r>
            <a:r>
              <a:rPr lang="de-DE" dirty="0">
                <a:sym typeface="Wingdings" panose="05000000000000000000" pitchFamily="2" charset="2"/>
              </a:rPr>
              <a:t> Überleitung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24260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1286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Auf Papiervorlage eingehen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87458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Quellcode rein…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522960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Quellcode rein…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798018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Quellcode rein…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5999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01162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4F25A-280B-48AD-B7B8-05BAB8B72AF9}" type="datetime1">
              <a:rPr lang="de-DE" smtClean="0"/>
              <a:t>30.08.2023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641714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BC273-7793-4B58-83B9-897B715A6B65}" type="datetime1">
              <a:rPr lang="de-DE" smtClean="0"/>
              <a:t>30.08.2023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541993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06E31-9C14-4B17-8239-630325395DEF}" type="datetime1">
              <a:rPr lang="de-DE" smtClean="0"/>
              <a:t>30.08.2023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87226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A68E7-D889-4A43-AA85-3F75FD767A8E}" type="datetime1">
              <a:rPr lang="de-DE" smtClean="0"/>
              <a:t>30.08.2023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297342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4A8BC3-42D6-4801-A46C-3EF1D350210E}" type="datetime1">
              <a:rPr lang="de-DE" smtClean="0"/>
              <a:t>30.08.2023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37872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964FB-FE9F-4390-922E-BC8A153C729E}" type="datetime1">
              <a:rPr lang="de-DE" smtClean="0"/>
              <a:t>30.08.2023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197821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3F432-BB66-4AE7-AA91-18692C304808}" type="datetime1">
              <a:rPr lang="de-DE" smtClean="0"/>
              <a:t>30.08.2023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156673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17460-DDC5-4E4C-8910-4DDE24DA9ECF}" type="datetime1">
              <a:rPr lang="de-DE" smtClean="0"/>
              <a:t>30.08.2023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05319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FBB5C-17B7-4792-89AF-B8A016EE63CE}" type="datetime1">
              <a:rPr lang="de-DE" smtClean="0"/>
              <a:t>30.08.2023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049152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304801"/>
            <a:ext cx="10364451" cy="843091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1452694"/>
            <a:ext cx="10363826" cy="4338506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2A4A3-D06D-45F2-A4F4-348ED7350600}" type="datetime1">
              <a:rPr lang="de-DE" smtClean="0"/>
              <a:t>30.08.2023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55571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C2A57-C381-4262-8AE3-700CB5F3A682}" type="datetime1">
              <a:rPr lang="de-DE" smtClean="0"/>
              <a:t>30.08.2023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63501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15BD0-BA7F-4172-BFD8-DE5FD18B215E}" type="datetime1">
              <a:rPr lang="de-DE" smtClean="0"/>
              <a:t>30.08.2023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67529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24929-F3C7-4A0C-BFB1-3BF1DF1FFD02}" type="datetime1">
              <a:rPr lang="de-DE" smtClean="0"/>
              <a:t>30.08.2023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335302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08588-3DAC-44B1-94F1-573C9FD3D023}" type="datetime1">
              <a:rPr lang="de-DE" smtClean="0"/>
              <a:t>30.08.2023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083199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96FA7-1D37-496A-A4D2-5C746DF1211C}" type="datetime1">
              <a:rPr lang="de-DE" smtClean="0"/>
              <a:t>30.08.2023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88098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D3FE7-2882-42A7-BB32-5A6367CBDA45}" type="datetime1">
              <a:rPr lang="de-DE" smtClean="0"/>
              <a:t>30.08.2023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1383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00F1A-B4D2-4D1A-AB12-CAB85F7F8FEC}" type="datetime1">
              <a:rPr lang="de-DE" smtClean="0"/>
              <a:t>30.08.2023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83858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microsoft.com/office/2007/relationships/hdphoto" Target="../media/hdphoto1.wdp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54D5CCC6-5A94-4838-8901-30759458C685}"/>
              </a:ext>
            </a:extLst>
          </p:cNvPr>
          <p:cNvPicPr>
            <a:picLocks noChangeAspect="1"/>
          </p:cNvPicPr>
          <p:nvPr userDrawn="1"/>
        </p:nvPicPr>
        <p:blipFill>
          <a:blip r:embed="rId20">
            <a:clrChange>
              <a:clrFrom>
                <a:srgbClr val="F2F2F2"/>
              </a:clrFrom>
              <a:clrTo>
                <a:srgbClr val="F2F2F2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artisticCutou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7051" y="0"/>
            <a:ext cx="2304949" cy="1300292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38790068-0882-4217-A6C0-4EF73D8B28AE}" type="datetime1">
              <a:rPr lang="de-DE" smtClean="0"/>
              <a:t>30.08.2023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DE"/>
              <a:t>Entwicklung eines 2D – „Schiffe versenken“ Spiels zur Simulation einer Seeschlacht von Denis Ojdanic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599795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  <p:sldLayoutId id="2147483710" r:id="rId13"/>
    <p:sldLayoutId id="2147483711" r:id="rId14"/>
    <p:sldLayoutId id="2147483712" r:id="rId15"/>
    <p:sldLayoutId id="2147483713" r:id="rId16"/>
    <p:sldLayoutId id="2147483714" r:id="rId17"/>
  </p:sldLayoutIdLst>
  <p:hf hdr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sm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sm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sm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sm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sm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sm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microsoft.com/office/2007/relationships/hdphoto" Target="../media/hdphoto2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bg2">
                <a:tint val="84000"/>
                <a:shade val="100000"/>
                <a:hueMod val="92000"/>
                <a:satMod val="180000"/>
                <a:lumMod val="88000"/>
                <a:lumOff val="12000"/>
              </a:schemeClr>
            </a:gs>
            <a:gs pos="100000">
              <a:schemeClr val="bg2">
                <a:shade val="92000"/>
                <a:satMod val="170000"/>
                <a:lumMod val="96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Droplets-HD-Title-R1d.png">
            <a:extLst>
              <a:ext uri="{FF2B5EF4-FFF2-40B4-BE49-F238E27FC236}">
                <a16:creationId xmlns:a16="http://schemas.microsoft.com/office/drawing/2014/main" id="{1CDB28C9-DCA8-4349-8C1F-D17B17E887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Diffused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bg2">
                  <a:tint val="84000"/>
                  <a:shade val="100000"/>
                  <a:hueMod val="92000"/>
                  <a:satMod val="180000"/>
                  <a:lumMod val="88000"/>
                  <a:lumOff val="12000"/>
                </a:schemeClr>
              </a:gs>
              <a:gs pos="0">
                <a:schemeClr val="bg2">
                  <a:shade val="92000"/>
                  <a:satMod val="170000"/>
                  <a:lumMod val="96000"/>
                </a:schemeClr>
              </a:gs>
            </a:gsLst>
            <a:lin ang="5400000" scaled="0"/>
            <a:tileRect/>
          </a:gradFill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570DF37-891D-4A4F-8AF5-35EB9D8093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1117600"/>
            <a:ext cx="8689976" cy="2105891"/>
          </a:xfrm>
        </p:spPr>
        <p:txBody>
          <a:bodyPr anchor="ctr" anchorCtr="0">
            <a:normAutofit/>
          </a:bodyPr>
          <a:lstStyle/>
          <a:p>
            <a:r>
              <a:rPr lang="de-DE" dirty="0"/>
              <a:t>Entwicklung eines 2D –</a:t>
            </a:r>
            <a:br>
              <a:rPr lang="de-DE" dirty="0"/>
            </a:br>
            <a:r>
              <a:rPr lang="de-DE" dirty="0"/>
              <a:t>„Schiffe versenken“ Spiels zur Simulation einer Seeschlacht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6685CFB-5921-4287-B02F-2787D6F523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1012" y="5172364"/>
            <a:ext cx="8689976" cy="480291"/>
          </a:xfrm>
        </p:spPr>
        <p:txBody>
          <a:bodyPr/>
          <a:lstStyle/>
          <a:p>
            <a:r>
              <a:rPr lang="de-DE" dirty="0"/>
              <a:t>Denis Ojdanic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BD975BD-2F89-44FB-BBF0-F18419B00ED1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2F2F2"/>
              </a:clrFrom>
              <a:clrTo>
                <a:srgbClr val="F2F2F2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Cutou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3438" y="3223491"/>
            <a:ext cx="3465123" cy="195478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74037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61880B-59D9-4512-8291-8A6530B15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Durchführung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CF333ED-789B-47C4-AE93-3839EAD0C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204F4-AB39-4F55-987F-F841512CE6C4}" type="datetime1">
              <a:rPr lang="de-DE" smtClean="0"/>
              <a:t>30.08.2023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4B93D02-BD16-4431-A830-6494AA32C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BB1503F-E0D2-4670-A2E7-5A7155EDE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10</a:t>
            </a:fld>
            <a:endParaRPr lang="de-DE"/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34E2D2C3-3BC4-443F-8EF3-C8BEB1D0FFB4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801244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61880B-59D9-4512-8291-8A6530B15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Durchführung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CF333ED-789B-47C4-AE93-3839EAD0C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204F4-AB39-4F55-987F-F841512CE6C4}" type="datetime1">
              <a:rPr lang="de-DE" smtClean="0"/>
              <a:t>30.08.2023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4B93D02-BD16-4431-A830-6494AA32C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BB1503F-E0D2-4670-A2E7-5A7155EDE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11</a:t>
            </a:fld>
            <a:endParaRPr lang="de-DE"/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34E2D2C3-3BC4-443F-8EF3-C8BEB1D0FFB4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29031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E4BA18-B930-4BCF-A225-A78F58609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Qualitätssicherung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86316EC-5084-4A77-BA01-CE11726B312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DE" dirty="0"/>
              <a:t>Funktionsfähigkeit der Demoversion zur Demonstration wurde fokussiert</a:t>
            </a:r>
          </a:p>
          <a:p>
            <a:r>
              <a:rPr lang="de-DE" dirty="0"/>
              <a:t>Unittests nach jeder erstellten Funktion</a:t>
            </a:r>
          </a:p>
          <a:p>
            <a:r>
              <a:rPr lang="de-DE" dirty="0"/>
              <a:t>White-Box-Test nach Fertigstellung</a:t>
            </a:r>
          </a:p>
          <a:p>
            <a:r>
              <a:rPr lang="de-DE" dirty="0"/>
              <a:t>Praktischer Blackbox-Test</a:t>
            </a:r>
          </a:p>
          <a:p>
            <a:r>
              <a:rPr lang="de-DE" dirty="0"/>
              <a:t>Endbenutzertest steht noch aus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6555B9C-1726-44DD-9A65-D864314E0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7E47E-0263-4A3E-B234-0CDBD5C6DAA3}" type="datetime1">
              <a:rPr lang="de-DE" smtClean="0"/>
              <a:t>30.08.2023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C9646D5-32C1-4E09-AB99-4E32745A5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881F70D-DD1F-4CDF-9D13-AAE203F44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12</a:t>
            </a:fld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1603E83E-AF12-4AF0-A665-4EBD1658173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50" t="22357" r="27550" b="25411"/>
          <a:stretch/>
        </p:blipFill>
        <p:spPr>
          <a:xfrm>
            <a:off x="6325425" y="2433506"/>
            <a:ext cx="5449824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0039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DA5BB7-4F29-4540-ADAD-7FB210F2F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0F4209D-B013-4E37-92E9-F65435CAF44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1414" y="1452694"/>
            <a:ext cx="4846320" cy="433850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b="1" dirty="0"/>
              <a:t>Gelerntes:</a:t>
            </a:r>
          </a:p>
          <a:p>
            <a:r>
              <a:rPr lang="de-DE" dirty="0"/>
              <a:t>Mehr über Webentwicklung gelernt</a:t>
            </a:r>
          </a:p>
          <a:p>
            <a:r>
              <a:rPr lang="de-DE" dirty="0"/>
              <a:t>Fehler recht schnell behoben</a:t>
            </a:r>
          </a:p>
          <a:p>
            <a:r>
              <a:rPr lang="de-DE" dirty="0"/>
              <a:t>Planung in Zukunft präziser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de-DE" b="1" dirty="0"/>
              <a:t>Ausblick:</a:t>
            </a:r>
          </a:p>
          <a:p>
            <a:r>
              <a:rPr lang="de-DE" dirty="0"/>
              <a:t>Anpassungen im Design</a:t>
            </a:r>
          </a:p>
          <a:p>
            <a:r>
              <a:rPr lang="de-DE" dirty="0"/>
              <a:t>Auswertungen überwiegend durch Server</a:t>
            </a:r>
          </a:p>
          <a:p>
            <a:r>
              <a:rPr lang="de-DE" dirty="0"/>
              <a:t>Simultan stattfindende Spielmatches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EA43CB3-D57E-40A8-ACC3-EB6F1C488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ED3C8-2282-49E1-B2A4-F1731DA77500}" type="datetime1">
              <a:rPr lang="de-DE" smtClean="0"/>
              <a:t>30.08.2023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9ABA254-6B48-4441-971D-6D9F47663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CB7D4F1-195B-409C-A99B-BA75B6182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13</a:t>
            </a:fld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E7A45AB1-C84C-431B-AE6D-B8595E2B8C31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927734" y="1706875"/>
            <a:ext cx="7182852" cy="3444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102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DA5BB7-4F29-4540-ADAD-7FB210F2F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Demonstrationsvideo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EA43CB3-D57E-40A8-ACC3-EB6F1C488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ED3C8-2282-49E1-B2A4-F1731DA77500}" type="datetime1">
              <a:rPr lang="de-DE" smtClean="0"/>
              <a:t>30.08.2023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9ABA254-6B48-4441-971D-6D9F47663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CB7D4F1-195B-409C-A99B-BA75B6182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14</a:t>
            </a:fld>
            <a:endParaRPr lang="de-DE"/>
          </a:p>
        </p:txBody>
      </p:sp>
      <p:pic>
        <p:nvPicPr>
          <p:cNvPr id="12" name="Schiffe versenken (gesamt)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763EF88A-036D-4A3E-A19F-B9A490CADEB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039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8639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09229F-60BB-488E-9168-09B1DDE8D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Quellen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D5824A7-1C1B-4C8F-A782-35C00141A3A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de-DE" sz="1600" dirty="0">
                <a:highlight>
                  <a:srgbClr val="FFFF00"/>
                </a:highlight>
              </a:rPr>
              <a:t>Programmablaufpläne erstellt mit PAP Designer</a:t>
            </a:r>
          </a:p>
          <a:p>
            <a:r>
              <a:rPr lang="de-DE" sz="1600" dirty="0"/>
              <a:t>Demonstrationsvideo erstellt mit Open </a:t>
            </a:r>
            <a:r>
              <a:rPr lang="de-DE" sz="1600" dirty="0" err="1"/>
              <a:t>Broadcaster</a:t>
            </a:r>
            <a:r>
              <a:rPr lang="de-DE" sz="1600" dirty="0"/>
              <a:t> Software</a:t>
            </a:r>
            <a:r>
              <a:rPr lang="de-DE" sz="1600" baseline="30000" dirty="0"/>
              <a:t>®️</a:t>
            </a:r>
            <a:endParaRPr lang="de-DE" sz="1600" dirty="0"/>
          </a:p>
          <a:p>
            <a:r>
              <a:rPr lang="de-DE" sz="1600" dirty="0"/>
              <a:t>https://www.zitronenbande.de/wp-content/uploads/2022/03/schiffe-versenken-vorlage-1024x722.jpg</a:t>
            </a:r>
          </a:p>
          <a:p>
            <a:r>
              <a:rPr lang="de-DE" sz="1600" dirty="0"/>
              <a:t>https://www.xpron.com/wp-content/uploads/2022/12/Qualitaetssicherung.jpg</a:t>
            </a:r>
          </a:p>
          <a:p>
            <a:r>
              <a:rPr lang="de-DE" sz="1600" dirty="0"/>
              <a:t>https://encrypted-tbn0.gstatic.com/images?q=tbn:ANd9GcTtZKhdRkybh-sgT-P0DWqhANYV2qq2rkUp9Y8bD9c3zwAIq2X_V6uzWUdWDKVF-rH88CI&amp;usqp=CAU</a:t>
            </a:r>
          </a:p>
          <a:p>
            <a:r>
              <a:rPr lang="de-DE" sz="1600" dirty="0"/>
              <a:t>https://www.nicepng.com/png/detail/11-111777_blue-computer-mouse-computer-mouse-clipart.png</a:t>
            </a:r>
          </a:p>
          <a:p>
            <a:endParaRPr lang="de-DE" sz="160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1E992DE-2A42-4248-BB55-4CD5012663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E460A-31D6-4295-8454-487389ED80B2}" type="datetime1">
              <a:rPr lang="de-DE" smtClean="0"/>
              <a:t>30.08.2023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1E36FAB-C013-4AA3-AA11-77134E865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3E6C0E0-33EF-4271-8167-50957528CD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118343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4943FA-B6CE-4DEA-B956-815E9B5163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D66ECA1-2361-44FC-A496-7B209083A8EB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DE" dirty="0"/>
              <a:t>Vorstellung</a:t>
            </a:r>
          </a:p>
          <a:p>
            <a:r>
              <a:rPr lang="de-DE" dirty="0"/>
              <a:t>Auftraggeber</a:t>
            </a:r>
          </a:p>
          <a:p>
            <a:r>
              <a:rPr lang="de-DE" dirty="0"/>
              <a:t>Projektziel</a:t>
            </a:r>
          </a:p>
          <a:p>
            <a:r>
              <a:rPr lang="de-DE" dirty="0"/>
              <a:t>Planung</a:t>
            </a:r>
          </a:p>
          <a:p>
            <a:r>
              <a:rPr lang="de-DE" dirty="0"/>
              <a:t>Durchführung</a:t>
            </a:r>
          </a:p>
          <a:p>
            <a:r>
              <a:rPr lang="de-DE" dirty="0"/>
              <a:t>Qualitätssicherung</a:t>
            </a:r>
          </a:p>
          <a:p>
            <a:r>
              <a:rPr lang="de-DE" dirty="0"/>
              <a:t>Fazit</a:t>
            </a:r>
          </a:p>
          <a:p>
            <a:r>
              <a:rPr lang="de-DE" dirty="0"/>
              <a:t>Demonstrationsvideo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B549F1C-DB9C-4A43-995C-A4DA8BBB52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82FE3-3930-47E8-8F00-5F7DDFB2B2FF}" type="datetime1">
              <a:rPr lang="de-DE" smtClean="0"/>
              <a:t>30.08.2023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5E09C33-6098-4546-AA5E-6242CF60BC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FCC6033-ADC0-4F04-A126-103D69474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340019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bg2">
                <a:shade val="92000"/>
                <a:satMod val="170000"/>
                <a:lumMod val="96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93CE099-17E4-4DAC-8F6B-D92935AC1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Vorstellung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14EBDFF-29E7-47C7-9567-762337C370D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Name:			Denis Ojdanic</a:t>
            </a:r>
          </a:p>
          <a:p>
            <a:pPr marL="0" indent="0">
              <a:buNone/>
            </a:pPr>
            <a:r>
              <a:rPr lang="de-DE" dirty="0"/>
              <a:t>Höchster Abschluss: 	Fachhochschulreife</a:t>
            </a:r>
          </a:p>
          <a:p>
            <a:pPr marL="0" indent="0">
              <a:buNone/>
            </a:pPr>
            <a:r>
              <a:rPr lang="de-DE" dirty="0"/>
              <a:t>Geboren:		04.10.1994 in Heidenheim an der Brenz</a:t>
            </a:r>
          </a:p>
          <a:p>
            <a:pPr marL="0" indent="0">
              <a:buNone/>
            </a:pPr>
            <a:r>
              <a:rPr lang="de-DE" dirty="0"/>
              <a:t>Ausbildung:		Fachinformatiker – Anwendungsentwicklung</a:t>
            </a:r>
          </a:p>
          <a:p>
            <a:pPr marL="0" indent="0">
              <a:buNone/>
            </a:pPr>
            <a:r>
              <a:rPr lang="de-DE" dirty="0"/>
              <a:t>Fertigkeiten:		Webentwicklung mit HTML, CSS, JavaScript &amp; PHP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59718F2-E8F9-450B-9254-6A72398A2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1658D-93A0-499A-8F0C-A8AFDD89FD51}" type="datetime1">
              <a:rPr lang="de-DE" smtClean="0"/>
              <a:t>30.08.2023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6E819A7-F98F-4AFA-87EB-39D12D04C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6998B91-98C6-429D-89AD-CB5C35B99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656971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13F6632-7D48-4AD2-942B-F713AD71281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DE" dirty="0" err="1"/>
              <a:t>Ojde</a:t>
            </a:r>
            <a:r>
              <a:rPr lang="de-DE" dirty="0"/>
              <a:t>-Schule in Heidenheim (Brenz)</a:t>
            </a:r>
          </a:p>
          <a:p>
            <a:r>
              <a:rPr lang="de-DE" dirty="0"/>
              <a:t>Förderschule mit Förderschwerpunkt körperliche und motorische Entwicklung</a:t>
            </a:r>
          </a:p>
          <a:p>
            <a:r>
              <a:rPr lang="de-DE" dirty="0"/>
              <a:t>Grund- und Hauptschule</a:t>
            </a:r>
          </a:p>
          <a:p>
            <a:r>
              <a:rPr lang="de-DE" dirty="0"/>
              <a:t>200 Schüler ca. mit kleinen Klassengrößen</a:t>
            </a:r>
          </a:p>
          <a:p>
            <a:r>
              <a:rPr lang="de-DE" dirty="0"/>
              <a:t>Einsatz des Projektes im Schulunterricht des Fachs „EDV“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324EE5-D2DF-4C9E-8FB9-73EF05FE5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Auftraggeber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BA58D85-8715-499D-BE57-C12B8BAB6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2EE025-C144-4848-A13E-DCCBAFF8D0E8}" type="datetime1">
              <a:rPr lang="de-DE" smtClean="0"/>
              <a:t>30.08.2023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4BE98BE-683F-4C65-A4C2-30EC36968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09DB99E-D8CC-475D-9F8E-502B3BA50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4</a:t>
            </a:fld>
            <a:endParaRPr lang="de-DE"/>
          </a:p>
        </p:txBody>
      </p:sp>
      <p:pic>
        <p:nvPicPr>
          <p:cNvPr id="7" name="Inhaltsplatzhalter 7">
            <a:extLst>
              <a:ext uri="{FF2B5EF4-FFF2-40B4-BE49-F238E27FC236}">
                <a16:creationId xmlns:a16="http://schemas.microsoft.com/office/drawing/2014/main" id="{D5EE052E-98CB-4276-A3F3-9D9066E0743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8201" y="2971801"/>
            <a:ext cx="2819400" cy="28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9814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3E8C1EB-0DB7-4C6D-BC90-8D18CDC2B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Projektziel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04B2CBA-3B32-4CFF-AA2C-6F3F706E917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de-DE" dirty="0"/>
              <a:t>Entwicklung eines „Schiffe versenken“-Spiels</a:t>
            </a:r>
          </a:p>
          <a:p>
            <a:r>
              <a:rPr lang="de-DE" dirty="0"/>
              <a:t>Motorisch eingeschränkte Schüler als Benutzer</a:t>
            </a:r>
          </a:p>
          <a:p>
            <a:r>
              <a:rPr lang="de-DE" dirty="0"/>
              <a:t>Schüler-PCs durch Zugriff auf Webserver der </a:t>
            </a:r>
            <a:r>
              <a:rPr lang="de-DE" dirty="0" err="1"/>
              <a:t>Ojde</a:t>
            </a:r>
            <a:r>
              <a:rPr lang="de-DE" dirty="0"/>
              <a:t>-Schule</a:t>
            </a:r>
          </a:p>
          <a:p>
            <a:r>
              <a:rPr lang="de-DE" dirty="0"/>
              <a:t>Browser Mozilla Firefox und Google Chrome</a:t>
            </a:r>
          </a:p>
          <a:p>
            <a:r>
              <a:rPr lang="de-DE" dirty="0"/>
              <a:t>Demoversion für nur ein Spielvorgang</a:t>
            </a:r>
          </a:p>
          <a:p>
            <a:endParaRPr lang="de-DE" dirty="0"/>
          </a:p>
          <a:p>
            <a:r>
              <a:rPr lang="de-DE" dirty="0"/>
              <a:t>Verbesserung der motorischen Fähigkeiten der Schüler auf lange Sicht</a:t>
            </a:r>
          </a:p>
          <a:p>
            <a:r>
              <a:rPr lang="de-DE" dirty="0"/>
              <a:t>Bedienung des Spiels mit Computer Maus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5988F85-AB88-49DF-919D-79DCD2C3B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2A4A3-D06D-45F2-A4F4-348ED7350600}" type="datetime1">
              <a:rPr lang="de-DE" smtClean="0"/>
              <a:t>30.08.2023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78E03DB-44AD-4239-A820-3C18F3E2F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1F908F1-E0A3-47EE-8F18-E33A1E9F0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5</a:t>
            </a:fld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ECAD546-7C23-4522-83B4-D3C6BED0C8AA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3271" y="2203704"/>
            <a:ext cx="2878649" cy="2025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5169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3E8C1EB-0DB7-4C6D-BC90-8D18CDC2B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Projektziel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04B2CBA-3B32-4CFF-AA2C-6F3F706E917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1452694"/>
            <a:ext cx="5182226" cy="4338506"/>
          </a:xfrm>
        </p:spPr>
        <p:txBody>
          <a:bodyPr/>
          <a:lstStyle/>
          <a:p>
            <a:pPr marL="0" indent="0" algn="ctr">
              <a:buNone/>
            </a:pPr>
            <a:r>
              <a:rPr lang="de-DE" sz="2400" u="sng" dirty="0"/>
              <a:t>Features</a:t>
            </a:r>
            <a:endParaRPr lang="de-DE" sz="2400" dirty="0"/>
          </a:p>
          <a:p>
            <a:endParaRPr lang="de-DE" sz="1600" dirty="0"/>
          </a:p>
          <a:p>
            <a:r>
              <a:rPr lang="de-DE" sz="1600" dirty="0"/>
              <a:t>Spieler gegen Spieler</a:t>
            </a:r>
          </a:p>
          <a:p>
            <a:r>
              <a:rPr lang="de-DE" sz="1600" dirty="0"/>
              <a:t>Online über einen Webserver nutzbar</a:t>
            </a:r>
          </a:p>
          <a:p>
            <a:r>
              <a:rPr lang="de-DE" sz="1600" dirty="0"/>
              <a:t>Statistik für Züge, Trefferquoten und verlorene Schiffe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5988F85-AB88-49DF-919D-79DCD2C3B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2A4A3-D06D-45F2-A4F4-348ED7350600}" type="datetime1">
              <a:rPr lang="de-DE" smtClean="0"/>
              <a:t>30.08.2023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78E03DB-44AD-4239-A820-3C18F3E2F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1F908F1-E0A3-47EE-8F18-E33A1E9F0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6</a:t>
            </a:fld>
            <a:endParaRPr lang="de-DE"/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FB492B1C-5CD3-4800-A82F-890665A463BE}"/>
              </a:ext>
            </a:extLst>
          </p:cNvPr>
          <p:cNvSpPr txBox="1">
            <a:spLocks/>
          </p:cNvSpPr>
          <p:nvPr/>
        </p:nvSpPr>
        <p:spPr>
          <a:xfrm>
            <a:off x="6096000" y="1452694"/>
            <a:ext cx="5182226" cy="433850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 kern="1200" cap="sm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sm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 cap="sm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sm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sm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de-DE" sz="2600" u="sng" dirty="0"/>
              <a:t>Regeln</a:t>
            </a:r>
            <a:endParaRPr lang="de-DE" sz="2600" dirty="0"/>
          </a:p>
          <a:p>
            <a:pPr marL="0" indent="0">
              <a:buNone/>
            </a:pPr>
            <a:endParaRPr lang="de-DE" sz="1600" dirty="0"/>
          </a:p>
          <a:p>
            <a:pPr marL="457200" indent="-457200">
              <a:buFont typeface="+mj-lt"/>
              <a:buAutoNum type="arabicPeriod"/>
            </a:pPr>
            <a:r>
              <a:rPr lang="de-DE" sz="1600" dirty="0"/>
              <a:t>Spielfeldgröße: 10 x 10 Felder</a:t>
            </a:r>
          </a:p>
          <a:p>
            <a:pPr marL="457200" indent="-457200">
              <a:buFont typeface="+mj-lt"/>
              <a:buAutoNum type="arabicPeriod"/>
            </a:pPr>
            <a:r>
              <a:rPr lang="de-DE" sz="1600" dirty="0"/>
              <a:t>Zufällige Auswahl für Spielstart</a:t>
            </a:r>
          </a:p>
          <a:p>
            <a:pPr marL="457200" indent="-457200">
              <a:buFont typeface="+mj-lt"/>
              <a:buAutoNum type="arabicPeriod"/>
            </a:pPr>
            <a:r>
              <a:rPr lang="de-DE" sz="1600" dirty="0"/>
              <a:t>Kein Aneinanderstoßen der Schiffe</a:t>
            </a:r>
          </a:p>
          <a:p>
            <a:pPr marL="457200" indent="-457200">
              <a:buFont typeface="+mj-lt"/>
              <a:buAutoNum type="arabicPeriod"/>
            </a:pPr>
            <a:r>
              <a:rPr lang="de-DE" sz="1600" dirty="0"/>
              <a:t>Schiffe nicht über Eck gebaut, keine Ausbuchtungen</a:t>
            </a:r>
          </a:p>
          <a:p>
            <a:pPr marL="457200" indent="-457200">
              <a:buFont typeface="+mj-lt"/>
              <a:buAutoNum type="arabicPeriod"/>
            </a:pPr>
            <a:r>
              <a:rPr lang="de-DE" sz="1600" dirty="0"/>
              <a:t>Schiffplatzierung am Rand des Spielfelds möglich</a:t>
            </a:r>
          </a:p>
          <a:p>
            <a:pPr marL="457200" indent="-457200">
              <a:buFont typeface="+mj-lt"/>
              <a:buAutoNum type="arabicPeriod"/>
            </a:pPr>
            <a:r>
              <a:rPr lang="de-DE" sz="1600" dirty="0"/>
              <a:t>Keine diagonale Schiffsplatzierung</a:t>
            </a:r>
          </a:p>
          <a:p>
            <a:pPr marL="457200" indent="-457200">
              <a:buFont typeface="+mj-lt"/>
              <a:buAutoNum type="arabicPeriod"/>
            </a:pPr>
            <a:r>
              <a:rPr lang="de-DE" sz="1600" dirty="0"/>
              <a:t>Zehn Schiffe pro Spieler</a:t>
            </a:r>
          </a:p>
        </p:txBody>
      </p:sp>
      <p:pic>
        <p:nvPicPr>
          <p:cNvPr id="15" name="Inhaltsplatzhalter 10">
            <a:extLst>
              <a:ext uri="{FF2B5EF4-FFF2-40B4-BE49-F238E27FC236}">
                <a16:creationId xmlns:a16="http://schemas.microsoft.com/office/drawing/2014/main" id="{C3835003-9149-4937-B08B-56B9851EB02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63" t="3957" r="6918" b="13075"/>
          <a:stretch/>
        </p:blipFill>
        <p:spPr>
          <a:xfrm>
            <a:off x="2759556" y="1066800"/>
            <a:ext cx="6672887" cy="4470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4311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>
            <a:extLst>
              <a:ext uri="{FF2B5EF4-FFF2-40B4-BE49-F238E27FC236}">
                <a16:creationId xmlns:a16="http://schemas.microsoft.com/office/drawing/2014/main" id="{F627D6E9-B08C-4449-AC7B-1442D641FB05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7815" y="1147892"/>
            <a:ext cx="7516368" cy="4735383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9E165F1-DE77-4B90-972A-54D85BE57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Planung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62EBD92-D3FC-4C2D-93B9-6081635FC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3D72D-935C-4722-8BA8-B4E10C205C6E}" type="datetime1">
              <a:rPr lang="de-DE" smtClean="0"/>
              <a:t>30.08.2023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6139F8B-2711-413F-9AA2-B43A94011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8D784A9-A29D-4452-A5BF-2FE9CA4E3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7</a:t>
            </a:fld>
            <a:endParaRPr lang="de-DE"/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09097318-D977-4079-AF0F-F228A9CA3A3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972" t="1271" r="683" b="1411"/>
          <a:stretch/>
        </p:blipFill>
        <p:spPr>
          <a:xfrm>
            <a:off x="2963593" y="1298718"/>
            <a:ext cx="6264813" cy="4260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3114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E165F1-DE77-4B90-972A-54D85BE57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Planung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62EBD92-D3FC-4C2D-93B9-6081635FC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3D72D-935C-4722-8BA8-B4E10C205C6E}" type="datetime1">
              <a:rPr lang="de-DE" smtClean="0"/>
              <a:t>30.08.2023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6139F8B-2711-413F-9AA2-B43A94011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8D784A9-A29D-4452-A5BF-2FE9CA4E3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8</a:t>
            </a:fld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C32C374-86E0-4E27-9C13-0F83CB12A7F5}"/>
              </a:ext>
            </a:extLst>
          </p:cNvPr>
          <p:cNvPicPr/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752" y="1520062"/>
            <a:ext cx="5466335" cy="4363212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D6E279DA-44A8-4158-95C2-754F82280DD6}"/>
              </a:ext>
            </a:extLst>
          </p:cNvPr>
          <p:cNvPicPr/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82297"/>
            <a:ext cx="4090098" cy="6166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6999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61880B-59D9-4512-8291-8A6530B15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Durchführung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CF333ED-789B-47C4-AE93-3839EAD0C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204F4-AB39-4F55-987F-F841512CE6C4}" type="datetime1">
              <a:rPr lang="de-DE" smtClean="0"/>
              <a:t>30.08.2023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4B93D02-BD16-4431-A830-6494AA32C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BB1503F-E0D2-4670-A2E7-5A7155EDE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9</a:t>
            </a:fld>
            <a:endParaRPr lang="de-DE"/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34E2D2C3-3BC4-443F-8EF3-C8BEB1D0FFB4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DE" dirty="0"/>
              <a:t>Token zeigen</a:t>
            </a:r>
          </a:p>
          <a:p>
            <a:endParaRPr lang="de-DE" dirty="0"/>
          </a:p>
          <a:p>
            <a:r>
              <a:rPr lang="de-DE" dirty="0"/>
              <a:t>Frage: Oberfläche als Screenshot nochmal zeigen?</a:t>
            </a:r>
          </a:p>
          <a:p>
            <a:r>
              <a:rPr lang="de-DE" dirty="0"/>
              <a:t>Frage: Schriftart Doku &amp; Präsi einheitlich? (Arial)</a:t>
            </a:r>
          </a:p>
        </p:txBody>
      </p:sp>
    </p:spTree>
    <p:extLst>
      <p:ext uri="{BB962C8B-B14F-4D97-AF65-F5344CB8AC3E}">
        <p14:creationId xmlns:p14="http://schemas.microsoft.com/office/powerpoint/2010/main" val="865451768"/>
      </p:ext>
    </p:extLst>
  </p:cSld>
  <p:clrMapOvr>
    <a:masterClrMapping/>
  </p:clrMapOvr>
</p:sld>
</file>

<file path=ppt/theme/theme1.xml><?xml version="1.0" encoding="utf-8"?>
<a:theme xmlns:a="http://schemas.openxmlformats.org/drawingml/2006/main" name="Tropfen">
  <a:themeElements>
    <a:clrScheme name="Tropfen">
      <a:dk1>
        <a:sysClr val="windowText" lastClr="000000"/>
      </a:dk1>
      <a:lt1>
        <a:sysClr val="window" lastClr="FFFFFF"/>
      </a:lt1>
      <a:dk2>
        <a:srgbClr val="1C647B"/>
      </a:dk2>
      <a:lt2>
        <a:srgbClr val="98B7D3"/>
      </a:lt2>
      <a:accent1>
        <a:srgbClr val="274FA4"/>
      </a:accent1>
      <a:accent2>
        <a:srgbClr val="48A8D0"/>
      </a:accent2>
      <a:accent3>
        <a:srgbClr val="53B18F"/>
      </a:accent3>
      <a:accent4>
        <a:srgbClr val="D78D38"/>
      </a:accent4>
      <a:accent5>
        <a:srgbClr val="BA3F51"/>
      </a:accent5>
      <a:accent6>
        <a:srgbClr val="AE52D9"/>
      </a:accent6>
      <a:hlink>
        <a:srgbClr val="2AA2DA"/>
      </a:hlink>
      <a:folHlink>
        <a:srgbClr val="76A3B8"/>
      </a:folHlink>
    </a:clrScheme>
    <a:fontScheme name="Tropfen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ropfen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DEB094D4-7FD8-4F86-93D5-B0F1341EF586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673</Words>
  <Application>Microsoft Office PowerPoint</Application>
  <PresentationFormat>Breitbild</PresentationFormat>
  <Paragraphs>142</Paragraphs>
  <Slides>15</Slides>
  <Notes>12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20" baseType="lpstr">
      <vt:lpstr>Arial</vt:lpstr>
      <vt:lpstr>Calibri</vt:lpstr>
      <vt:lpstr>Tw Cen MT</vt:lpstr>
      <vt:lpstr>Wingdings</vt:lpstr>
      <vt:lpstr>Tropfen</vt:lpstr>
      <vt:lpstr>Entwicklung eines 2D – „Schiffe versenken“ Spiels zur Simulation einer Seeschlacht</vt:lpstr>
      <vt:lpstr>Inhalt</vt:lpstr>
      <vt:lpstr>Vorstellung</vt:lpstr>
      <vt:lpstr>Auftraggeber</vt:lpstr>
      <vt:lpstr>Projektziel</vt:lpstr>
      <vt:lpstr>Projektziel</vt:lpstr>
      <vt:lpstr>Planung</vt:lpstr>
      <vt:lpstr>Planung</vt:lpstr>
      <vt:lpstr>Durchführung</vt:lpstr>
      <vt:lpstr>Durchführung</vt:lpstr>
      <vt:lpstr>Durchführung</vt:lpstr>
      <vt:lpstr>Qualitätssicherung</vt:lpstr>
      <vt:lpstr>Fazit</vt:lpstr>
      <vt:lpstr>Demonstrationsvideo</vt:lpstr>
      <vt:lpstr>Quellen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Denis Ojdanic</dc:creator>
  <cp:lastModifiedBy>Denis Ojdanic</cp:lastModifiedBy>
  <cp:revision>201</cp:revision>
  <dcterms:created xsi:type="dcterms:W3CDTF">2023-08-21T06:06:47Z</dcterms:created>
  <dcterms:modified xsi:type="dcterms:W3CDTF">2023-08-30T09:51:45Z</dcterms:modified>
</cp:coreProperties>
</file>

<file path=docProps/thumbnail.jpeg>
</file>